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67" r:id="rId6"/>
    <p:sldId id="269" r:id="rId7"/>
    <p:sldId id="262" r:id="rId8"/>
    <p:sldId id="277" r:id="rId9"/>
    <p:sldId id="279" r:id="rId10"/>
    <p:sldId id="282" r:id="rId11"/>
    <p:sldId id="281" r:id="rId12"/>
    <p:sldId id="276" r:id="rId13"/>
    <p:sldId id="275" r:id="rId14"/>
    <p:sldId id="271" r:id="rId15"/>
    <p:sldId id="283" r:id="rId16"/>
    <p:sldId id="259" r:id="rId17"/>
    <p:sldId id="273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57FF1-4614-4326-A708-4EA0B2212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4F21A-751D-4F8D-9664-811099114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AA3BF-2C14-4944-89C4-6B601D27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E6ED3D-922F-4950-B371-E74E9FCD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4DB6E-586E-4FAE-9FC4-55C8EC72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3AC5A-613E-4FE7-8D12-8E117EDA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5E859-FFB9-4534-956A-9BB4168EF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644F4-7169-426C-A289-462F5E1C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A2B09-0CF2-4B59-9335-258DFC39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2B08F-C53A-41B5-AD96-47F6FB54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EE8303-550B-401C-8C28-1B367A764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A23F85-2C49-4CAF-93D8-CCF831505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19F82-9887-4E97-A1C3-9982571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DF2FF-1647-4416-A359-161F9168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B0F4E-6277-4700-B0EE-BE98B2CF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6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1769-907A-4D16-8F89-7EF169B2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D08D5-900B-4FC5-A59A-DD3EC573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3095E-156A-43A2-A302-A3DBB635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8F0E96-BC3E-46B7-A1A6-9C636565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37DD0-AB4F-4B0E-8BFE-5EE709109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2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C7DAC-7443-46CD-87F4-438DD50C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A1396F-9225-425E-9A25-7CD47355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FF94B-A1B5-4D63-A668-7FD78973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10D11-E857-49C3-975B-FCB1D7F4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C079E-BCCB-4678-9ACF-32C07002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208EC-6DC8-43AE-8091-D1FAB2CD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A6D94-10D5-457B-9784-FE65A32B6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6BEE5-4B09-4124-93E7-535E608CB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AF18A7-0E24-4227-8B4D-CFFC6C03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45DE46-B3E7-42E2-998F-F393AFBE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297CC5-CC9A-4231-881B-88A875C2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52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2A641-6BBD-4466-849B-374C3A7B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68904F-DAA5-4E22-87ED-9AECA6DC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E9E860-DDF4-4135-88F4-86441770D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07C084-5E14-4E9C-9C57-1458FF39F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77FDD1-815F-40E0-ABFD-089B83E3B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CF1337-3121-4AA6-BB41-43064C5E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4898CA-583F-4263-BE85-C874DCC2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D60D88-F030-4896-8D15-AD029607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70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DEE41-DF43-4091-9565-37C51B0C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80C09-6858-4FDB-AE5D-9ABB605E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1B78E4-1706-4FD4-B501-930D4BAA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C9E29A-11E0-4BC1-AA44-01D22334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8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C78B6D-8226-47FD-8F60-9100B13D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427F3F-531E-4107-9FE9-D8C61EC4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6E790-1B3F-4C75-A002-21713248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9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6E0FB-1E4C-4118-A02B-A678A6AC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568503-7E41-4206-93DC-B85BE998C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B35207-059C-43C6-993F-458AE2415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0767FE-7B61-474C-8E09-6B0210C0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05DEE-9A79-4916-A37E-8D9EF7BD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A433D-4709-4D87-BDA9-8579BA51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43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4E7CC-5125-4BE9-8525-5E58E111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1E5704-BBB8-4585-AAAA-C3CC21C12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57FD3B-AE5C-4912-9E1F-4ED3C87D7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58DD5-EE58-42BF-BBA5-3321537C3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26436B-53DA-47F6-AAD7-629863B0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5626E9-D4E6-43F2-A66D-E6D4369C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90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6441B9-92E1-4993-A6C7-A9C8F23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933A7B-F832-4FCE-91FF-73A1C8A0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7AC92A-14E7-4C53-82F6-8DBBBB5B7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78D51-4217-4D44-BCC7-02291BA4622A}" type="datetimeFigureOut">
              <a:rPr lang="ko-KR" altLang="en-US" smtClean="0"/>
              <a:t>2019-05-16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D3B87-79B9-4F6E-A29B-000473B1E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F2943A-64AB-413E-A0FD-3EB6D9044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39597-C884-4CED-9DFB-24860D320E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2562C-2EE0-4D7A-BBEA-57EEE1765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F90B61-030A-487C-81BB-3CC28627A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30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472F8E09-6013-4D6A-8D5F-372789BF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4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Current Progress</a:t>
            </a:r>
            <a:endParaRPr lang="ko-KR" altLang="en-US" sz="2000" dirty="0"/>
          </a:p>
        </p:txBody>
      </p:sp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E02E83-D5F2-4E4A-A90E-BA0BF4D6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295" y="978715"/>
            <a:ext cx="9401409" cy="53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717464-BBE2-48CF-B4CF-8D741FCA6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0" y="1118769"/>
            <a:ext cx="2250191" cy="2250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69FCB7-F2E1-41FC-85F1-231134BB7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01" y="2659995"/>
            <a:ext cx="5789626" cy="39369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C4999B-6F9B-45F0-B9EB-CE151B3C4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4767770"/>
            <a:ext cx="4847302" cy="182917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F7C5041-BDC6-47B9-B6B0-3B66DA2ED8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32670" cy="111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/>
              <a:t>Current Progress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A63D28-B6B1-4EFE-9BC8-060D0AA848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0" y="3535561"/>
            <a:ext cx="2427438" cy="1021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11E5F-27C3-4096-B91F-9CB200E4C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93" y="1118769"/>
            <a:ext cx="3340608" cy="34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6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Current Progress</a:t>
            </a:r>
            <a:endParaRPr lang="ko-KR" altLang="en-US" sz="2000" dirty="0"/>
          </a:p>
        </p:txBody>
      </p:sp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DDD5B-2541-44B3-BD17-B1C04264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1" y="1643962"/>
            <a:ext cx="5331481" cy="41325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622FEE-777F-4778-9997-30C8AD41B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48" y="1604553"/>
            <a:ext cx="4505120" cy="42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26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ommadev.github.io/assets/images/2019-05-08/1.jpg">
            <a:extLst>
              <a:ext uri="{FF2B5EF4-FFF2-40B4-BE49-F238E27FC236}">
                <a16:creationId xmlns:a16="http://schemas.microsoft.com/office/drawing/2014/main" id="{4012E67D-F466-4298-906C-B1C666296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84" y="1675543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Current Progress</a:t>
            </a:r>
            <a:endParaRPr lang="ko-KR" altLang="en-US" sz="2000" dirty="0"/>
          </a:p>
        </p:txBody>
      </p:sp>
      <p:pic>
        <p:nvPicPr>
          <p:cNvPr id="1030" name="Picture 6" descr="https://commadev.github.io/assets/images/2019-05-08/3.jpg">
            <a:extLst>
              <a:ext uri="{FF2B5EF4-FFF2-40B4-BE49-F238E27FC236}">
                <a16:creationId xmlns:a16="http://schemas.microsoft.com/office/drawing/2014/main" id="{7257A6F1-F1F6-49D1-9444-BD637E59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84" y="1675544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340A33-DC6B-4CD3-8AB1-205EA914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16" y="864186"/>
            <a:ext cx="3867720" cy="5728545"/>
          </a:xfrm>
          <a:prstGeom prst="rect">
            <a:avLst/>
          </a:prstGeom>
        </p:spPr>
      </p:pic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mmadev.github.io/assets/images/2019-05-08/2.jpg">
            <a:extLst>
              <a:ext uri="{FF2B5EF4-FFF2-40B4-BE49-F238E27FC236}">
                <a16:creationId xmlns:a16="http://schemas.microsoft.com/office/drawing/2014/main" id="{F0BDE584-AA1C-418B-B6B0-80E912CF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84" y="1675545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22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9D4C2E6B-DBC2-4551-9B47-11FAA0E8B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2D252FF6-2740-4EC1-84A9-671BEED3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502188" y="60856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6799727-3E59-4A00-AD98-A1BA2989FDEA}"/>
              </a:ext>
            </a:extLst>
          </p:cNvPr>
          <p:cNvSpPr txBox="1">
            <a:spLocks/>
          </p:cNvSpPr>
          <p:nvPr/>
        </p:nvSpPr>
        <p:spPr>
          <a:xfrm>
            <a:off x="4286865" y="2869615"/>
            <a:ext cx="3618270" cy="111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/>
              <a:t>Next Progress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700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9D4C2E6B-DBC2-4551-9B47-11FAA0E8B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2D252FF6-2740-4EC1-84A9-671BEED38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502188" y="60856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1E91E49-0B31-48EE-B148-3E351E7C8B5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32670" cy="111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Next Progress</a:t>
            </a:r>
            <a:endParaRPr lang="ko-KR" altLang="en-US" sz="2000" dirty="0"/>
          </a:p>
        </p:txBody>
      </p:sp>
      <p:pic>
        <p:nvPicPr>
          <p:cNvPr id="9" name="Picture 6" descr="tensorflowì ëí ì´ë¯¸ì§ ê²ìê²°ê³¼">
            <a:extLst>
              <a:ext uri="{FF2B5EF4-FFF2-40B4-BE49-F238E27FC236}">
                <a16:creationId xmlns:a16="http://schemas.microsoft.com/office/drawing/2014/main" id="{C4EDAFDA-A3F9-4B1A-AE60-07A83FAB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99" y="1804417"/>
            <a:ext cx="7125274" cy="400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A32071-B455-48AE-BB88-4C5FD4509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t="30875" r="23377" b="31019"/>
          <a:stretch/>
        </p:blipFill>
        <p:spPr>
          <a:xfrm>
            <a:off x="8231280" y="559385"/>
            <a:ext cx="3539613" cy="13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011388-09EC-4EB9-9DF0-53DF85D6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319" y="2869615"/>
            <a:ext cx="1471362" cy="1118770"/>
          </a:xfrm>
        </p:spPr>
        <p:txBody>
          <a:bodyPr>
            <a:normAutofit/>
          </a:bodyPr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C2664611-66E3-4CD0-B97F-8C2C59A1A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76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011388-09EC-4EB9-9DF0-53DF85D6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409" y="2869615"/>
            <a:ext cx="2831181" cy="11187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AA535DF3-12BA-4216-A75F-DDDFEBE17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9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011388-09EC-4EB9-9DF0-53DF85D6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008" y="2869615"/>
            <a:ext cx="3573984" cy="11187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Last Progress</a:t>
            </a:r>
            <a:endParaRPr lang="ko-KR" altLang="en-US" dirty="0"/>
          </a:p>
        </p:txBody>
      </p:sp>
      <p:pic>
        <p:nvPicPr>
          <p:cNvPr id="6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5421859C-52BC-47CF-8488-C641936B0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5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Last Progress</a:t>
            </a:r>
            <a:endParaRPr lang="ko-KR" alt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B8A0E29-8403-4587-868B-EC6A973D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66" y="1744682"/>
            <a:ext cx="3368635" cy="33686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A7B1E3-4280-464E-BC82-D0B635DCABA9}"/>
              </a:ext>
            </a:extLst>
          </p:cNvPr>
          <p:cNvSpPr txBox="1"/>
          <p:nvPr/>
        </p:nvSpPr>
        <p:spPr>
          <a:xfrm>
            <a:off x="6096000" y="3244333"/>
            <a:ext cx="416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Problem : </a:t>
            </a:r>
            <a:r>
              <a:rPr lang="ko-KR" altLang="en-US" dirty="0"/>
              <a:t>센서에 감지된 것이 없을 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8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7D5D0E7C-1841-43A9-912F-7FC3E39B3B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6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Last Progress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0256C-3BB1-4182-9739-D145BAFC6E09}"/>
              </a:ext>
            </a:extLst>
          </p:cNvPr>
          <p:cNvSpPr txBox="1"/>
          <p:nvPr/>
        </p:nvSpPr>
        <p:spPr>
          <a:xfrm>
            <a:off x="6096000" y="3244333"/>
            <a:ext cx="416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Problem : </a:t>
            </a:r>
            <a:r>
              <a:rPr lang="ko-KR" altLang="en-US" dirty="0"/>
              <a:t>장애물을 어떻게 감지할까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319A02-5F41-4599-BF70-86F6CC6BE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66" y="1744682"/>
            <a:ext cx="3368635" cy="3368635"/>
          </a:xfrm>
          <a:prstGeom prst="rect">
            <a:avLst/>
          </a:prstGeom>
        </p:spPr>
      </p:pic>
      <p:pic>
        <p:nvPicPr>
          <p:cNvPr id="16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44A8E153-C532-486B-A0E1-73DEF7D15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00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Last Progress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0256C-3BB1-4182-9739-D145BAFC6E09}"/>
              </a:ext>
            </a:extLst>
          </p:cNvPr>
          <p:cNvSpPr txBox="1"/>
          <p:nvPr/>
        </p:nvSpPr>
        <p:spPr>
          <a:xfrm>
            <a:off x="6096000" y="3244333"/>
            <a:ext cx="416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Problem : </a:t>
            </a:r>
            <a:r>
              <a:rPr lang="ko-KR" altLang="en-US" dirty="0"/>
              <a:t>무한루프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7CE48-02E8-4536-A35C-717B7574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66" y="1744682"/>
            <a:ext cx="3368635" cy="3368635"/>
          </a:xfrm>
          <a:prstGeom prst="rect">
            <a:avLst/>
          </a:prstGeom>
        </p:spPr>
      </p:pic>
      <p:pic>
        <p:nvPicPr>
          <p:cNvPr id="10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A4227C01-E0A3-4EFA-B611-1432BC8F6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D28575A-28F1-40DD-9585-B3FBFD48C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457743"/>
            <a:ext cx="10163175" cy="4733925"/>
          </a:xfrm>
          <a:prstGeom prst="rect">
            <a:avLst/>
          </a:prstGeom>
        </p:spPr>
      </p:pic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CEF9DC1-46C7-4197-BA60-9305D3EA2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429D64A-1D8E-4C17-BC36-B371D725F86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32670" cy="111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/>
              <a:t>Last Progress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26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011388-09EC-4EB9-9DF0-53DF85D6C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665" y="2869615"/>
            <a:ext cx="4532670" cy="11187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Current Progress</a:t>
            </a:r>
            <a:endParaRPr lang="ko-KR" altLang="en-US" dirty="0"/>
          </a:p>
        </p:txBody>
      </p:sp>
      <p:pic>
        <p:nvPicPr>
          <p:cNvPr id="5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256CE2AD-ACFC-4A70-A73D-D2F0FE73B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9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Current Progress</a:t>
            </a:r>
            <a:endParaRPr lang="ko-KR" altLang="en-US" sz="2000" dirty="0"/>
          </a:p>
        </p:txBody>
      </p:sp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A28CB5-1032-4CE4-914F-30802FE0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t="30875" r="23377" b="31019"/>
          <a:stretch/>
        </p:blipFill>
        <p:spPr>
          <a:xfrm>
            <a:off x="4326193" y="2847971"/>
            <a:ext cx="3539613" cy="1307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896403-BB17-4D79-9F42-B2EF2F958D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2" t="12481" r="6530" b="24435"/>
          <a:stretch/>
        </p:blipFill>
        <p:spPr>
          <a:xfrm>
            <a:off x="734379" y="2892218"/>
            <a:ext cx="4699819" cy="1219200"/>
          </a:xfrm>
          <a:prstGeom prst="rect">
            <a:avLst/>
          </a:prstGeom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13130F17-0890-46E7-BE9B-F38BB73E7D2E}"/>
              </a:ext>
            </a:extLst>
          </p:cNvPr>
          <p:cNvSpPr/>
          <p:nvPr/>
        </p:nvSpPr>
        <p:spPr>
          <a:xfrm flipH="1">
            <a:off x="5986280" y="3339585"/>
            <a:ext cx="590549" cy="324464"/>
          </a:xfrm>
          <a:prstGeom prst="leftArrow">
            <a:avLst>
              <a:gd name="adj1" fmla="val 55871"/>
              <a:gd name="adj2" fmla="val 102841"/>
            </a:avLst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3BD6D-7282-41DF-8147-1795A4853B67}"/>
              </a:ext>
            </a:extLst>
          </p:cNvPr>
          <p:cNvSpPr txBox="1"/>
          <p:nvPr/>
        </p:nvSpPr>
        <p:spPr>
          <a:xfrm>
            <a:off x="5359239" y="4452950"/>
            <a:ext cx="18446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TCP/IP Socket </a:t>
            </a:r>
            <a:endParaRPr lang="en-US" altLang="ko-K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02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E27CB63A-002D-462B-986D-B586F356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32670" cy="111877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Current Progress</a:t>
            </a:r>
            <a:endParaRPr lang="ko-KR" altLang="en-US" sz="2000" dirty="0"/>
          </a:p>
        </p:txBody>
      </p:sp>
      <p:pic>
        <p:nvPicPr>
          <p:cNvPr id="24" name="Picture 6" descr="https://commadev.github.io/assets/files/comma-wallpaper/Comma%20White.png">
            <a:extLst>
              <a:ext uri="{FF2B5EF4-FFF2-40B4-BE49-F238E27FC236}">
                <a16:creationId xmlns:a16="http://schemas.microsoft.com/office/drawing/2014/main" id="{39CEE23A-C813-469B-B010-389B2E92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28234" r="42241" b="37127"/>
          <a:stretch/>
        </p:blipFill>
        <p:spPr bwMode="auto">
          <a:xfrm>
            <a:off x="11349788" y="5933218"/>
            <a:ext cx="842211" cy="9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5E1ABB-6A8C-4A9B-BEE9-B6CB528EE923}"/>
              </a:ext>
            </a:extLst>
          </p:cNvPr>
          <p:cNvSpPr txBox="1"/>
          <p:nvPr/>
        </p:nvSpPr>
        <p:spPr>
          <a:xfrm>
            <a:off x="1352359" y="2624150"/>
            <a:ext cx="101690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cube.pos.x</a:t>
            </a:r>
            <a:r>
              <a:rPr lang="en-US" altLang="ko-KR" sz="2400" dirty="0"/>
              <a:t> + ":" + </a:t>
            </a:r>
            <a:r>
              <a:rPr lang="en-US" altLang="ko-KR" sz="2400" dirty="0" err="1"/>
              <a:t>cube.pos.y</a:t>
            </a:r>
            <a:r>
              <a:rPr lang="en-US" altLang="ko-KR" sz="2400" dirty="0"/>
              <a:t> + ":" + </a:t>
            </a:r>
            <a:r>
              <a:rPr lang="en-US" altLang="ko-KR" sz="2400" dirty="0" err="1"/>
              <a:t>dst.pos.y</a:t>
            </a:r>
            <a:r>
              <a:rPr lang="en-US" altLang="ko-KR" sz="2400" dirty="0"/>
              <a:t> + ":" + </a:t>
            </a:r>
            <a:r>
              <a:rPr lang="en-US" altLang="ko-KR" sz="2400" dirty="0" err="1"/>
              <a:t>dst.pos.y</a:t>
            </a: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F4D50-EC0F-4903-BBF7-2C9117EE2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98" y="3772186"/>
            <a:ext cx="4639594" cy="17507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0047D1-2382-493A-ABA8-F0C307D2D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59" y="3772186"/>
            <a:ext cx="4161493" cy="1750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3C3DEF-741A-4AF8-8920-6FBD329CF39F}"/>
              </a:ext>
            </a:extLst>
          </p:cNvPr>
          <p:cNvSpPr txBox="1"/>
          <p:nvPr/>
        </p:nvSpPr>
        <p:spPr>
          <a:xfrm>
            <a:off x="1352359" y="2131533"/>
            <a:ext cx="453267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j-lt"/>
              </a:rPr>
              <a:t>sendMassage</a:t>
            </a:r>
            <a:endParaRPr lang="en-US" altLang="ko-K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465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84</Words>
  <Application>Microsoft Office PowerPoint</Application>
  <PresentationFormat>와이드스크린</PresentationFormat>
  <Paragraphs>22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나눔스퀘어</vt:lpstr>
      <vt:lpstr>나눔스퀘어 Bold</vt:lpstr>
      <vt:lpstr>Office 테마</vt:lpstr>
      <vt:lpstr>PowerPoint 프레젠테이션</vt:lpstr>
      <vt:lpstr>Last Progress</vt:lpstr>
      <vt:lpstr>Last Progress</vt:lpstr>
      <vt:lpstr>Last Progress</vt:lpstr>
      <vt:lpstr>Last Progress</vt:lpstr>
      <vt:lpstr>PowerPoint 프레젠테이션</vt:lpstr>
      <vt:lpstr>Current Progress</vt:lpstr>
      <vt:lpstr>Current Progress</vt:lpstr>
      <vt:lpstr>Current Progress</vt:lpstr>
      <vt:lpstr>Current Progress</vt:lpstr>
      <vt:lpstr>PowerPoint 프레젠테이션</vt:lpstr>
      <vt:lpstr>Current Progress</vt:lpstr>
      <vt:lpstr>Current Progress</vt:lpstr>
      <vt:lpstr>PowerPoint 프레젠테이션</vt:lpstr>
      <vt:lpstr>PowerPoint 프레젠테이션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南 ことり</dc:creator>
  <cp:lastModifiedBy>南 ことり</cp:lastModifiedBy>
  <cp:revision>16</cp:revision>
  <dcterms:created xsi:type="dcterms:W3CDTF">2019-05-01T19:00:33Z</dcterms:created>
  <dcterms:modified xsi:type="dcterms:W3CDTF">2019-05-15T20:13:19Z</dcterms:modified>
</cp:coreProperties>
</file>